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82168" autoAdjust="0"/>
  </p:normalViewPr>
  <p:slideViewPr>
    <p:cSldViewPr>
      <p:cViewPr varScale="1">
        <p:scale>
          <a:sx n="90" d="100"/>
          <a:sy n="90" d="100"/>
        </p:scale>
        <p:origin x="-4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77890C-73C5-4D6B-98AF-51443F7CB30C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2D1D19-6E24-4760-93E5-0E8DB7ABB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Both of these created the modern day violin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1D19-6E24-4760-93E5-0E8DB7ABB83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Originated</a:t>
            </a:r>
            <a:r>
              <a:rPr lang="en-US" baseline="0" dirty="0" smtClean="0"/>
              <a:t> from the </a:t>
            </a:r>
            <a:r>
              <a:rPr lang="en-US" baseline="0" dirty="0" err="1" smtClean="0"/>
              <a:t>Riddic</a:t>
            </a:r>
            <a:r>
              <a:rPr lang="en-US" baseline="0" dirty="0" smtClean="0"/>
              <a:t> and Fiddle…the Violin took the shape and structure and conformed to this.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1D19-6E24-4760-93E5-0E8DB7ABB83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2D1D19-6E24-4760-93E5-0E8DB7ABB83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34951D-F946-403C-999A-37B4543E8DDE}" type="datetimeFigureOut">
              <a:rPr lang="en-US" smtClean="0"/>
              <a:pPr/>
              <a:t>11/10/2010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10F905A-F608-4619-A033-059FB5D8C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hapmoore.com/images/july03/rebec-lot53M.jpg&amp;imgrefurl=http://www.hapmoore.com/images/july03/musical_instruments.html&amp;usg=__emYDUrYCYWEW4hkEcBfNfFQaEgU=&amp;h=600&amp;w=800&amp;sz=101&amp;hl=en&amp;start=3&amp;zoom=1&amp;um=1&amp;itbs=1&amp;tbnid=i2A3qdGBO-tXoM:&amp;tbnh=107&amp;tbnw=143&amp;prev=/images?q=rebec&amp;um=1&amp;hl=en&amp;sa=N&amp;rls=com.microsoft:en-us:IE-SearchBox&amp;rlz=1I7GGLR_en&amp;tbs=isch: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hyperlink" Target="http://www.google.com/imgres?imgurl=http://www.rebec.com/english/assets/images/a_Rebecs.gif&amp;imgrefurl=http://www.rebec.com/english/html/rebec.html&amp;usg=__2v-9mxoX0IZVeWVwFn5Av668caI=&amp;h=267&amp;w=167&amp;sz=3&amp;hl=en&amp;start=28&amp;zoom=1&amp;um=1&amp;itbs=1&amp;tbnid=UD7ISyjvDam8MM:&amp;tbnh=113&amp;tbnw=71&amp;prev=/images?q=rebec&amp;start=18&amp;um=1&amp;hl=en&amp;sa=N&amp;rls=com.microsoft:en-us:IE-SearchBox&amp;rlz=1I7GGLR_en&amp;ndsp=18&amp;tbs=isch: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://www.google.com/imgres?imgurl=http://bcfolk.webng.com/violin01.jpg&amp;imgrefurl=http://bcfolk.webng.com/&amp;usg=__CblZ5959GUPTLYUTi-k7T5wAPfo=&amp;h=564&amp;w=300&amp;sz=21&amp;hl=en&amp;start=2&amp;zoom=1&amp;um=1&amp;itbs=1&amp;tbnid=9mromHZBNpNfIM:&amp;tbnh=134&amp;tbnw=71&amp;prev=/images?q=violin&amp;um=1&amp;hl=en&amp;sa=N&amp;rls=com.microsoft:en-us:IE-SearchBox&amp;rlz=1I7GGLR_en&amp;tbs=isch: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vdgsa.org/img/viol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www.instrumentgallery.keithhillharpsichords.com/images/modern%20%20guitar.jpg&amp;imgrefurl=http://www.instrumentgallery.keithhillharpsichords.com/modernguitar.html&amp;usg=__BdbiVT7IOUyKcHEnf3Z94Z6EvlQ=&amp;h=570&amp;w=237&amp;sz=16&amp;hl=en&amp;start=1&amp;zoom=1&amp;um=1&amp;itbs=1&amp;tbnid=izlnqp95pafXTM:&amp;tbnh=134&amp;tbnw=56&amp;prev=/images?q=modern+guitar&amp;um=1&amp;hl=en&amp;sa=N&amp;rls=com.microsoft:en-us:IE-SearchBox&amp;rlz=1I7GGLR_en&amp;tbs=isch:1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unkysonglyrics.com/Music-History/History-Of-The-String-Instrument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assicol.com/classical.cfm?music=instrumentInfo&amp;section=StringHistory&amp;title=String+Family+History" TargetMode="External"/><Relationship Id="rId4" Type="http://schemas.openxmlformats.org/officeDocument/2006/relationships/hyperlink" Target="http://www.oracle.com/splash/thinkquest/down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of Stringed Instruments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Laney Whittle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what is a stringed Instrument?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438400"/>
            <a:ext cx="7498080" cy="2514600"/>
          </a:xfrm>
        </p:spPr>
        <p:txBody>
          <a:bodyPr/>
          <a:lstStyle/>
          <a:p>
            <a:r>
              <a:rPr lang="en-US" dirty="0" smtClean="0"/>
              <a:t>A string instrument is defined as,</a:t>
            </a:r>
          </a:p>
          <a:p>
            <a:pPr lvl="1">
              <a:buNone/>
            </a:pPr>
            <a:r>
              <a:rPr lang="en-US" dirty="0" smtClean="0"/>
              <a:t>“an instrument that has strings in its body, which when rubbed by a bow, plucked, or struck, produce different sounds depending on the intensity of vibration produced”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Harp</a:t>
            </a:r>
            <a:endParaRPr lang="en-US" dirty="0"/>
          </a:p>
        </p:txBody>
      </p:sp>
      <p:pic>
        <p:nvPicPr>
          <p:cNvPr id="19458" name="Picture 2" descr="Arched Ha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1143000"/>
            <a:ext cx="1076325" cy="2028826"/>
          </a:xfrm>
          <a:prstGeom prst="rect">
            <a:avLst/>
          </a:prstGeom>
          <a:noFill/>
        </p:spPr>
      </p:pic>
      <p:pic>
        <p:nvPicPr>
          <p:cNvPr id="19460" name="Picture 4" descr="http://etc.usf.edu/clipart/4700/4709/harp_1_lg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493994"/>
            <a:ext cx="1447800" cy="313316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71600" y="1676400"/>
            <a:ext cx="5791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angled harp was one of the earliest forms of a Harp. Dates back to 3000BC. The design was noticed by paintings and illustrations on Egyptian tomb walls. Broad, wooden sound box was connected with a curved branch of certain dimensions. Strings varied between 3 </a:t>
            </a:r>
            <a:r>
              <a:rPr lang="en-US" smtClean="0"/>
              <a:t>and 10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0" y="46482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Appeared in Europe during the first millennium. The triangulated frame strengthened the frame and make string tensions become stronger.  These harps were handed down from generation to generation.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Bowed Instruments	</a:t>
            </a:r>
            <a:endParaRPr lang="en-US" dirty="0"/>
          </a:p>
        </p:txBody>
      </p:sp>
      <p:sp>
        <p:nvSpPr>
          <p:cNvPr id="18434" name="AutoShape 2" descr="data:image/jpg;base64,/9j/4AAQSkZJRgABAQAAAQABAAD/2wCEAAkGBhQSEBQUEhQVFBQVFxcVFBQYGBccFxoXFBgXFxYUFxgXHCYfFxkjHBQUHy8gJCcpLCwsFR4xNTAqNSYsLCkBCQoKDgwOFw8PGiwcHx4sLCwsKSosLC4sKS0sLCkpKSwsLCwpKSwsLCksLCwpLCwsLCksLCwsLCwpLCwsLCwsKf/AABEIAGsAjwMBIgACEQEDEQH/xAAcAAACAwEBAQEAAAAAAAAAAAADBAECBQYABwj/xAA/EAACAQICBgULAAkFAQAAAAABAgADEQQhBRIxQVFhE4GRobEGFCIyQlJiccHR8BUjJHKCssLS4UNEkpPxB//EABkBAAMBAQEAAAAAAAAAAAAAAAECAwAEBf/EACQRAAICAQMEAgMAAAAAAAAAAAABAhESAyExQVGh8CJhE7HB/9oADAMBAAIRAxEAPwD5mAOBMIo4Ce6TmJKt8USytF1pnkJcAbzKXHE9ktqjjFGpFy633me6YbhKqo4ybcxFGPGqZIF5IU8RCLflNZgfRwyU+U9Y8oRVP4YrbCDLEbrSvSGHKNJ1OI7oAi0uqLvhynKQKfKEBCKssyi2VhJFPlI6PkZqMAKH8MGaRjgojeDI6FeBjpimWtA8oRcLzgVUe9CrSUjaZnYqDLhOY7oRMHzghhxxMsaQHtRL+xw3mPPwk+ZHl2QGrwMn0txMAQ3mEuMDBoG5wyo3vTWzHvMucuMHzMjV+OSoHvGCw0FGD5me805meX+IywpHn1mYxAwPOWTAjjPdAd5k9CN5EICfMh70nzRePfJFAcz1S4ww4GNuAH5ovvd8q2FX3ofofhEnouSxqYG0cslA8oYUOJiwPOdh5AeTFHF9JWr1CtCiyq2dtZiL6utuAFr2zOsLWi7g2Rm6A8mKuLfVpLcD16hyRf3m+guTwnfaU/8Ak1NMGTRLVMQnpknION6Ku7iN5OW/LqlwjALRwwFKiApDUwANVvW1WB9FuYDE7SRkYt5S+XlHBDUv01e3qCwtwNQj1fkMzwEakluKnKUqij4wEO4DvkFG49kY0pjDXeo7AK1QliEFhdjc2A2b4nU0GurrU11GIOo4uMxlnbb1zkUj0npLt5DigLZkmWWmvOGpod9oYL8plNgegujF0T4e2HpoeQksl99pQ0D8+2OpEpaMkGFLi0tZeJgqdMAZmXDDcI6ZFosoXcCZcX3KJC1Dul1VjtjoUsobeQJbo8szLLQlTi6Y6PMEVG1UIzByJvcbstsokK2eFNec90Y92OCnnbft/Owz3R3jpE2z5/jCqodmeUPhdOPTpFKbMiOi6+rkHIFjrWGYHpjO5uzbjYS+DommwJqM27V1VXLZm1z3TLoYsXCgBQMhn4nfIpLFlYv5qzRfTtVxZqtRgMgC7EW4WJsIOjUuftJGHVvWAPVDUMIq7B+dckpxizs/HJntIXCCwfM7QeHVN2gf2agDr3Ks19pzdhY5TExGFVyqs1jmbbyBtt3TRXEhERNYi3orn16uQ5GI2mhlFqd9BpXtsZx1S/SfGetf8wCVT7zdsMKx95u2LZahbRB6WrWu4IUgAatrZsN45TUGj+B8fpMxcGwYstaousbnNbd45wypUGZxFS3PUt/LKXBkFHURoLo9iQPv9ZZtFsDax7R9oimMcZrVqP8AuqnjYDvi1fTOkL/qqZtxc0r9xjKKfBKc2uafk2BotuB7vvDLoxufZ9phJ5Q6VH+kp/4fRo3T8qdKj/b0z1p/dKKDXBFzi/WauJ0O7U3X3kYDb7QtvtxnNYLQdenRpISFqUmqsSHFlWojqpuDmNbd8U3KPlhpTL9kpH5sv98ztKeU+IrMgxeDC9IwpUgranpi+er7V9e1zYZ7TKRvqSbj098AfIrCVldkrA3AVgSda6sCAtwd2rs3XnUVcbTRirMAwtcelcXFxu4WnE4l9WlTqBalNWFOzUwGPoi7ACy+lYrrXyzFr52nyLwdWsKoAdyCpJJzsQQM3I93umulsGk2k2YyrzgcTo++akX3iNLbhD0xfIKSeWfhJ5VuHG9jLStUp5EEj83iMJphd4YdX2m+mhalgxTVB2XvfsW5jKaBJ2kD+Gp9Vk3KD5KxepHhnMVcdRexLMCNhUMCOOYGyHp4mnrBv1zkeqCGIGVshbbznR/oW1v8f1MIZNGr/wCvTHixguPrDnNu/wCGImkGPq0ah+eqviYwtWsfYpoPiYk9igeM3KejUt7H/ap/llhh6Y3U+2ofAWg+C9Y2eo+v6MToHI9Kpbkqgd5ue+MUdHre+bHibse+9ptJTQe0g+VM+LWlxUTe79SqP6ocl28CPJ8vyZ9PBtwPYY0uEYb/AAjAxNHf0jfNlH0MuuMpezSv+87eAAjqT6JitfYOnheJEYpYcbvtC0cZwo0h8w58WjdHFtuFNflTT6gyic+3km1HuUp4U29m/Mm3btmN5U6CrYtaQooy1aVVTlcrZyB0gYCx1bXO8WOQynW0K9Q+23VZf5QJo0aV/WZj82Y+JjpTZN4ox/I3ycq4egVqqVOuSAL2tsGZtttf5W6ukXA8b/nVDYbCINir2C/hH+hO+WhHFUyepPJ2fmdaQjFNwNhIvwMSFuMKurz7ZwuNnWnQ6Ko59pk9OOEWV14QvTcF7ouIbDJU5d0cUtuiiO3C0ZQMbQowzTVjGEoHjA0aDX2x6lhxvPfKRQrYPzcbzPFVHExk01gqlUDYO2PQtlRyWFw7HeQIlVxZOUJhqZmXIXwa1K3GO4YiZ1JbTQw1SVRFmvhhNzArMLCtNrBysSbNugmzOMhev5xXDNl+HxjYMWYsT8rIgh6YEGqzzGcT3O6hpGAlxiRwmeW2QqzYGs0ExfIQ6Yk/gidtkZprsihCfpKxtmYwmmgNxmVbbKjbGUgVZr/po8JNXEa68JmrGKc2bNihimbRmnVMDQhLZxkzND9KrNLCNMilNHDToiyEkdBhHE1sJVz4znqE06DWMrEmzpKFaP08TyvOfoufCOo5tKNJkns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87363"/>
            <a:ext cx="1362075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6" name="AutoShape 4" descr="data:image/jpg;base64,/9j/4AAQSkZJRgABAQAAAQABAAD/2wCEAAkGBhQSEBQUEhQVFBQVFxcVFBQYGBccFxoXFBgXFxYUFxgXHCYfFxkjHBQUHy8gJCcpLCwsFR4xNTAqNSYsLCkBCQoKDgwOFw8PGiwcHx4sLCwsKSosLC4sKS0sLCkpKSwsLCwpKSwsLCksLCwpLCwsLCksLCwsLCwpLCwsLCwsKf/AABEIAGsAjwMBIgACEQEDEQH/xAAcAAACAwEBAQEAAAAAAAAAAAADBAECBQYABwj/xAA/EAACAQICBgULAAkFAQAAAAABAgADEQQhBRIxQVFhE4GRobEGFCIyQlJiccHR8BUjJHKCssLS4UNEkpPxB//EABkBAAMBAQEAAAAAAAAAAAAAAAECAwAEBf/EACQRAAICAQMEAgMAAAAAAAAAAAABAhESAyExQVGh8CJhE7HB/9oADAMBAAIRAxEAPwD5mAOBMIo4Ce6TmJKt8USytF1pnkJcAbzKXHE9ktqjjFGpFy633me6YbhKqo4ybcxFGPGqZIF5IU8RCLflNZgfRwyU+U9Y8oRVP4YrbCDLEbrSvSGHKNJ1OI7oAi0uqLvhynKQKfKEBCKssyi2VhJFPlI6PkZqMAKH8MGaRjgojeDI6FeBjpimWtA8oRcLzgVUe9CrSUjaZnYqDLhOY7oRMHzghhxxMsaQHtRL+xw3mPPwk+ZHl2QGrwMn0txMAQ3mEuMDBoG5wyo3vTWzHvMucuMHzMjV+OSoHvGCw0FGD5me805meX+IywpHn1mYxAwPOWTAjjPdAd5k9CN5EICfMh70nzRePfJFAcz1S4ww4GNuAH5ovvd8q2FX3ofofhEnouSxqYG0cslA8oYUOJiwPOdh5AeTFHF9JWr1CtCiyq2dtZiL6utuAFr2zOsLWi7g2Rm6A8mKuLfVpLcD16hyRf3m+guTwnfaU/8Ak1NMGTRLVMQnpknION6Ku7iN5OW/LqlwjALRwwFKiApDUwANVvW1WB9FuYDE7SRkYt5S+XlHBDUv01e3qCwtwNQj1fkMzwEakluKnKUqij4wEO4DvkFG49kY0pjDXeo7AK1QliEFhdjc2A2b4nU0GurrU11GIOo4uMxlnbb1zkUj0npLt5DigLZkmWWmvOGpod9oYL8plNgegujF0T4e2HpoeQksl99pQ0D8+2OpEpaMkGFLi0tZeJgqdMAZmXDDcI6ZFosoXcCZcX3KJC1Dul1VjtjoUsobeQJbo8szLLQlTi6Y6PMEVG1UIzByJvcbstsokK2eFNec90Y92OCnnbft/Owz3R3jpE2z5/jCqodmeUPhdOPTpFKbMiOi6+rkHIFjrWGYHpjO5uzbjYS+DommwJqM27V1VXLZm1z3TLoYsXCgBQMhn4nfIpLFlYv5qzRfTtVxZqtRgMgC7EW4WJsIOjUuftJGHVvWAPVDUMIq7B+dckpxizs/HJntIXCCwfM7QeHVN2gf2agDr3Ks19pzdhY5TExGFVyqs1jmbbyBtt3TRXEhERNYi3orn16uQ5GI2mhlFqd9BpXtsZx1S/SfGetf8wCVT7zdsMKx95u2LZahbRB6WrWu4IUgAatrZsN45TUGj+B8fpMxcGwYstaousbnNbd45wypUGZxFS3PUt/LKXBkFHURoLo9iQPv9ZZtFsDax7R9oimMcZrVqP8AuqnjYDvi1fTOkL/qqZtxc0r9xjKKfBKc2uafk2BotuB7vvDLoxufZ9phJ5Q6VH+kp/4fRo3T8qdKj/b0z1p/dKKDXBFzi/WauJ0O7U3X3kYDb7QtvtxnNYLQdenRpISFqUmqsSHFlWojqpuDmNbd8U3KPlhpTL9kpH5sv98ztKeU+IrMgxeDC9IwpUgranpi+er7V9e1zYZ7TKRvqSbj098AfIrCVldkrA3AVgSda6sCAtwd2rs3XnUVcbTRirMAwtcelcXFxu4WnE4l9WlTqBalNWFOzUwGPoi7ACy+lYrrXyzFr52nyLwdWsKoAdyCpJJzsQQM3I93umulsGk2k2YyrzgcTo++akX3iNLbhD0xfIKSeWfhJ5VuHG9jLStUp5EEj83iMJphd4YdX2m+mhalgxTVB2XvfsW5jKaBJ2kD+Gp9Vk3KD5KxepHhnMVcdRexLMCNhUMCOOYGyHp4mnrBv1zkeqCGIGVshbbznR/oW1v8f1MIZNGr/wCvTHixguPrDnNu/wCGImkGPq0ah+eqviYwtWsfYpoPiYk9igeM3KejUt7H/ap/llhh6Y3U+2ofAWg+C9Y2eo+v6MToHI9Kpbkqgd5ue+MUdHre+bHibse+9ptJTQe0g+VM+LWlxUTe79SqP6ocl28CPJ8vyZ9PBtwPYY0uEYb/AAjAxNHf0jfNlH0MuuMpezSv+87eAAjqT6JitfYOnheJEYpYcbvtC0cZwo0h8w58WjdHFtuFNflTT6gyic+3km1HuUp4U29m/Mm3btmN5U6CrYtaQooy1aVVTlcrZyB0gYCx1bXO8WOQynW0K9Q+23VZf5QJo0aV/WZj82Y+JjpTZN4ox/I3ycq4egVqqVOuSAL2tsGZtttf5W6ukXA8b/nVDYbCINir2C/hH+hO+WhHFUyepPJ2fmdaQjFNwNhIvwMSFuMKurz7ZwuNnWnQ6Ko59pk9OOEWV14QvTcF7ouIbDJU5d0cUtuiiO3C0ZQMbQowzTVjGEoHjA0aDX2x6lhxvPfKRQrYPzcbzPFVHExk01gqlUDYO2PQtlRyWFw7HeQIlVxZOUJhqZmXIXwa1K3GO4YiZ1JbTQw1SVRFmvhhNzArMLCtNrBysSbNugmzOMhev5xXDNl+HxjYMWYsT8rIgh6YEGqzzGcT3O6hpGAlxiRwmeW2QqzYGs0ExfIQ6Yk/gidtkZprsihCfpKxtmYwmmgNxmVbbKjbGUgVZr/po8JNXEa68JmrGKc2bNihimbRmnVMDQhLZxkzND9KrNLCNMilNHDToiyEkdBhHE1sJVz4znqE06DWMrEmzpKFaP08TyvOfoufCOo5tKNJknsf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87363"/>
            <a:ext cx="1362075" cy="10191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38" name="AutoShape 6" descr="data:image/jpg;base64,/9j/4AAQSkZJRgABAQAAAQABAAD/2wCEAAkGBhMSERQSExAUFRUSFBwZFhcTGR4aEhUVHBchIB8gGhwjHSYiFx4jGiAeKzQsLzM1LDg1GSEyODI2QSkxMzUBCQoKBQUFDQUFDSkYEhgpKSkpKSkpKSkpKSkpKSkpKSkpKSkpKSkpKSkpKSkpKSkpKSkpKSkpKSkpKSkpKSkpKf/AABEIAHEARwMBIgACEQEDEQH/xAAcAAEAAwEAAwEAAAAAAAAAAAAABQYHBAECAwj/xAA9EAACAQMDAgQEBAIGCwAAAAABAgMABBEFEiEGMQcTIkEjMlFhFEJxgRWRJDNicsHwJURSU2NkgoOhsdH/xAAUAQEAAAAAAAAAAAAAAAAAAAAA/8QAFBEBAAAAAAAAAAAAAAAAAAAAAP/aAAwDAQACEQMRAD8A3GlKUClKUCuTVNVitonmnkWOOMZZmPA/+k+wHJ9qapqkdvE0shwq/QZZmJwFUDlmY4AA5JIFZB1HFNrdzbw72jR3Y+XgERWygrJIcghnLEIH+XcWVOFZ3C/dE+ICak8wjt5Eji2lZGKlXDDIBwTsfHO3kgEZx2qseI+lvcahBFdP5VpOBFBKsmFjm+d2YekCR1Xy0ySOc4Papy96uhsyLOxtkk/DkiaKLcvkqNrYGIyu5lYkFiq+hstnNUHrrXReXAGNztGAsSybrfyhJk72GY2kI3bn/qUCnLsyqVC09E9TFLlYhc3U9vPJJEPxw/pdvdRRhypYY3RtHyOOCv3NeKh/DLQG86CMKyx25e4kGeN0kbRxBhtXEjRuzdgQiR5AL4Cg2WlKUCufUNQjgieaVwkcalmY9gB/5P6d6+7NgZPtWVaprkmq3qQ2kmI4yWjbAKqEYq90QeHCt6YR/tgycBBkPe6vZL+5e5nY29lYDe5DESRELkpwBtuCMbyCSgby1IYsa7ul7r8PYXGrSwhWnQNbwjC7LVFxbwr7Anvgdy44r46xp6XVzBolvxaWoE18QSSw3ZSJm92kf1Nnk5zng19fFLVlhMIyuyyRrx05GXTEdsvHAUzvnH0iP0oKHLbKZLmWVkWW0kSEXG1cvqEkoeY4I2yhPjYBHCquOcYdN9N3V6wS1initnX4l1eKFeQD5GGza02FwwUsV3BTnCiuNtLZ4rCwIJlu/iSscswmunDs7HgbltUXjv8AENfoqCFUVUUYVQAoHYADAH8qCC6L6VNhDIhm81pZmlYhSiAsAMKpZiAAPrXmrBSgUpXBr2spaW0tzJ8kKFiB3b6KM+7HAH3IoKT4s9V+XGbRC3qTdcFMb/JYlFiTg4kmbgccKHb2ppMH8F0qS5lRTdTYZkXA+JtxHCnPKxIMAA/lbHeoPoLS5L3UXnuPV+EYSzZXhr914Tv8ttHhAPZtx/NVh2nU9UUjm009jnI9Ek/5QCD68NhiOQAkZ/OcBKdAdPNY2jSXBH4i4Zri5c997ckE/RR9OM5xWYa+x1K9toMtt1G4/EvnIKWEIMcPf5QyiaTGMZmHvWjeJeosyQ6fFIEkv3KSPkZitVUtM/P9gEfueazXTJd1rq+sKAiMgs7Qc5SHKR+kY4OwoBj3DcUFh8LD/ENQuL9k2pbu/kc5y0/uecApbrGmBjg881r1Uvwf0lYNKgKoFNxunYKSRlz6e/PEYQftV0oFKUoFZr4ua/Ipit4vUUKyunGZJjIFtU++ZgXI91gPNaRJIFBJOABkk9gBWU9Fj+I6rLeMCYoWMyEjGXddkCkHOQlupcD2acn3oJW7h/hGlx2kWXuZ+MrkySTvgSOOQcl2VQcjG5OeM1OaTbQ6RpuZmRRChkndRgPK3LbRxnLelR/dAqI0Cf8AiOpz3Pe3sWEcJzlXmAIY47cZJ+4eI/lGPeRBq1+VIVrHTpPrlbi9A7H6pED+hY+4oKZ1tqUsFjNf3KeXfasgt4IQSWtrPgsnODuI5Y4+aReByKk+ttBfT+mFt0ChojCZuxBcyqzHker4pA/QfSvTU/8ASfU0EXeDTULt3wZFYZI45+KUX/tNU546XIXSXQn+umiQDIXOH34yRgcIf5ftQWToKLbpliP+UhPH3jB+p+tT1V3w7lLaVYkn/VYh/JAP8KsVApSlBWfES/2WTRAgPeutrHnON852nkA4wm5v+n9qoug9UWttpstvHIUuZpGLxgFJEMm4KsZIG5lhjCqV3AsE77hXf191Kh1S0g2SzC08yQwxDc01y0aiNVXPdFfcWIwA3f2qQ6R8PpfPjvr/AGebCpFtBHho7dDn5nxmRwScY9C/lwMAB8b24OnW1tpdtJEL29J3MThYQ2fMlA49KY2xg99qjnaasl88OkaW5iQCO0gJRWONzAcbj7lnIyfqxrIfGXV45ruW3t4I2MZQ3Uoj3Ts4HpQOQQiLhRgEZZ8YPOeS+61uL3SLewKMHEyxtOxHlSomAmCSG3BnjJP9jdk5IAXvwH0Yi2mvnbe95K2G24LIjtyeMktIWz/dUe1cnj7MJVs7PccyPJKVj9UmUjIT0e4LMRk4Awee5GmdP6MlpbQ20eSsMYQE9zjuT9ycn96wfxz18NfyxqT8K3jhOBkZZjIwJzx6SvGDyO4xQa14Ss50ey35z5XG4YO0O239tuMfbFW6qt4XxgaRZADHwFPv3PJ7k+5/z2q00ClKUFa6b6Ct7K5urqMu0t27MzSEHaGYsVXAGF3H9eB9Klte1hLW2muZPlhjZyPc4HYfcngfrXfVN8W4y+lyxAHM0sEYxx81xH9x3GR+9Bm0F9JbxnfJEk19MzOmDvluAd5B2Bm2+a+wH22EcZaq3p91byRm3E4WNo0VC5LOoJwyO3EcQ83c6seAHXLHHp1TqeJra9mUFBFe2oUsrj8VbxRF3mKLjOwxlyD/ALxl+wHPoXQqXdrdyzWkDTPIywrMD5UbRlsgFdrhRO0icHBWNMcAUHNbdT6tpjq19meyXarytGPPQElVOU+YlgvfcTvGee2aa1K/ltLdwSwm9Mk+WGwTvknaAcsyKzoRnvjg+9b14ZalFPp8YjhEXku0Txb/ADFjlRskKxZiVyQV54BAHAFZB4y62by/eCBBKI/LgUhSzCXe+9UyMAs7KpP/AAwAe+Q2nw5QjSrEEYP4WPv91B/9VY65dLshDDFEMYijVBjgYVQP8K6qBSlKBVZ8SLKSXTbgQjMiBJVAGSTFKsmAPckJxVmpQfn7xP1a4e6OpWQLQC0gSRxyFEhMyq659Skbc5BX2PetJk6Ru5bGxjh1CSzeKIef5ah/NZ0XeScj1A7yDzy2foaiepOh7u3trmCwRJrW6yXt3bZPEcKMQyHKsu1flbtgYz2r2l8TNSGETp26DnIBZiY1PIHIjwRkfUce/INBJalNb6BpRSJsvyI/MYb5Z37u31A+Y/QLWXeEVlJf6jG7KxgtMzSMxLCS5IIDM2Bli7FhnnCnk1N33hpqWr3CT339HTA37nDMFODthiXcIuR+ZiTnJz8ta10z0vb2EAgt49qjkk8u7YALMfdjgUEtSlKBSlKBSlKBXpXilB9KUpQKUpQKUpQf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509588"/>
            <a:ext cx="676275" cy="1076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40" name="Picture 8" descr="http://www.rebec.com/english/assets/images/a_Rebec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1" y="1295401"/>
            <a:ext cx="1447800" cy="231474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200400" y="1600200"/>
            <a:ext cx="556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Rebec</a:t>
            </a:r>
            <a:r>
              <a:rPr lang="en-US" dirty="0" smtClean="0"/>
              <a:t> one of the earliest bowed instruments ever recorded. During medieval times the rebec was a popular instrument used. The rebec was always played vertically because it was positioned on or between the knees.  Also referred to as a </a:t>
            </a:r>
            <a:r>
              <a:rPr lang="en-US" i="1" dirty="0" err="1" smtClean="0"/>
              <a:t>ribible</a:t>
            </a:r>
            <a:endParaRPr lang="en-US" dirty="0"/>
          </a:p>
        </p:txBody>
      </p:sp>
      <p:pic>
        <p:nvPicPr>
          <p:cNvPr id="18442" name="Picture 10" descr="http://etc.usf.edu/clipart/19400/19478/fiddle_19478_lg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3429000"/>
            <a:ext cx="1689100" cy="3195721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371600" y="4267200"/>
            <a:ext cx="563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Fiddle</a:t>
            </a:r>
            <a:r>
              <a:rPr lang="en-US" dirty="0" smtClean="0"/>
              <a:t> was a popular instrument in the medieval time period that consisted of three to five strings all tuned in fifths. It was slightly larger than the </a:t>
            </a:r>
            <a:r>
              <a:rPr lang="en-US" i="1" dirty="0" smtClean="0"/>
              <a:t>Viola</a:t>
            </a:r>
            <a:r>
              <a:rPr lang="en-US" dirty="0" smtClean="0"/>
              <a:t>, the Fiddle was round or heart-shaped and had wooden tuning pegs that were mounted below or above the strings.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Violin</a:t>
            </a:r>
            <a:endParaRPr lang="en-US" dirty="0"/>
          </a:p>
        </p:txBody>
      </p:sp>
      <p:pic>
        <p:nvPicPr>
          <p:cNvPr id="6146" name="Picture 2" descr="http://www.johnmccrady.com/images/medievalfiddle.jpg"/>
          <p:cNvPicPr>
            <a:picLocks noChangeAspect="1" noChangeArrowheads="1"/>
          </p:cNvPicPr>
          <p:nvPr/>
        </p:nvPicPr>
        <p:blipFill>
          <a:blip r:embed="rId3" cstate="print"/>
          <a:srcRect t="32000" b="31429"/>
          <a:stretch>
            <a:fillRect/>
          </a:stretch>
        </p:blipFill>
        <p:spPr bwMode="auto">
          <a:xfrm rot="5400000">
            <a:off x="2028825" y="3248025"/>
            <a:ext cx="3562350" cy="1219200"/>
          </a:xfrm>
          <a:prstGeom prst="rect">
            <a:avLst/>
          </a:prstGeom>
          <a:noFill/>
          <a:scene3d>
            <a:camera prst="perspectiveLeft"/>
            <a:lightRig rig="threePt" dir="t"/>
          </a:scene3d>
        </p:spPr>
      </p:pic>
      <p:sp>
        <p:nvSpPr>
          <p:cNvPr id="6148" name="AutoShape 4" descr="data:image/jpg;base64,/9j/4AAQSkZJRgABAQAAAQABAAD/2wCEAAkGBhMSEBESExQVFREVFBcTERUYFBcVFBgRGBUeFxMSFR0jGzIqGBojHB0VIC8sLzMpLTgsFR4xQTAqNSYvLTUBCQoKDgwNGQ8PGjQkHyQzNCw0KSk1NCw1NTA1LzQ1NC8yKS8pKS8sKTQ1NDUyLSwsLCwsLDQtLjUpLCwqLCwsKf/AABEIAIYARwMBIgACEQEDEQH/xAAcAAEAAgMBAQEAAAAAAAAAAAAABgcDBAUIAgH/xAA4EAACAQIEAwYEBAQHAAAAAAABAgADEQQSITEFBlETQWFxgaEHIpGxI0Jy0TKjssIUFTVSYoKi/8QAGgEBAAIDAQAAAAAAAAAAAAAAAAMFAgQGAf/EACgRAAIBAwIFBAMBAAAAAAAAAAABAgMEERIhBRMxQVFhgcHwFCNxIv/aAAwDAQACEQMRAD8AvGIiAIiYsXTLU3VWKsVYKwtdWIsGHiDrAMa8SpmqaWYdoBcrre2n7j6zZlF4jjQo4yqrVmGKpN+IzMAM17EkkW1P3lqctc5UMX8iuDVVQWABykf7kOzD9xIaVVzzlYNq4oKk1plnYkEREmNUWiIgCIiAJA+daFV8Ui0Md2L2Gan2qowA71ubC43uDeTyRLmT4eUcZXFZ9Ns67qxAsGI2JAAHpPGep4KhFC3FMcSvbuBTBuRd2BUO+a1iSbnbvkz5FdRjzmwxos2awFzlN9LnZwRfUWGm2si/CqI/zeoq6fiGmemVKgC6d2wl9phlBzZRmtvbWRUotLf7sT1ppvb7uzLERJjXEREAREQBET8Y6QDz5wGpfi7N1qsfq4noMTzvy5/qV/8AmT/MnohdhMIdCSp1P2IiZkYiIgCIiAJweNc54TD5kesvaWIyLd2B7gQoOX1tOdzvxpwVw1NipZc9ZgbMKZNlRT3FiG16L4yt8fg1uiqABmA08WErq18oVeVHqXFpw3m0+ZN4Xg5PBawTFs7GyqzFjvoKkv7hHG6GJTNRqpUA3ynUeY3HrPPuBS9XEeTH/wBgyTcGplSHQlKg/hcb+R6jwnla7/HaytjKjYK5puecNF1xORy3xr/EU/msKi6OPHa4nXlhCSnFSXRlPODhJxfVCIiZGIiIgFX861CvEagP5qVIr+kZgfe84Tpd6f61+4kl+J4IxGHqZDlWmwd9LWLAgdflsT/2nGw6AlW6EH6TnLmGi5z5Z2NrUTs0/CwRXgS5qtf9J/tklwoy2kd5SF6tb9B/pUzu4qvkFz5eN+gnvEE3OMURcMf6pL1+CV8gYgnFVh+W2vsPveWBIN8MaIKVan5iQCO8d597ycy7toaKMY+hzt5JSrza8iIiTmqIiIBq8SwyPSqBwCMjA3HdY3lOcGxq5KaE/NlA9St7X62uZYnO/NFKjg6io6tWrK1KiqsGOZhlLabBRcnylacsAWYE5QKji9idlAG3lKfiOHjyjoeFQkqUm1s/hMzYLAUqLO6/KCPmJJItlF95loItXFUE3UsQfO4BB6G1/rNxUpG47QHTY021+UabThnH9njTU2FN6RbyNJbn2B9JpW7brqU309yxrQXLlCnHGU+2N8F44TApSFkUL1sLTYmDB4taiK6kEMoIsb6TPOlONEREAT5dwASTYAXJ6AbmfU4XO+IKYDEW0LKtO/hUcUz7MZjOWmLfgzpw1zUfLwUvU4cj1nq0/wANTWarTFtMhYlVOo0sROrg6Ippa992Y95Ym7H7zXx2Ip03sXRfAsAfpeY6uLBQ5SDcECx8JzMnKq030O8ahGP+eqRspjFvYEeh8BNXiPDWqFij5S4UN1+U3BHpofScDgeGcVWubgEjbpa0meGp7TK4ireS0s17av8Ak03KSwbvI1Ls8agByhhY9CNyv1tLclTBchpVBur39LG/2lrUXzKp6gGWnDa3Mo/xnPcWX79S7o+4iJZFSJwOe+FVMTw7E0aRtUZAV6kqwfKOhNrX8Z34hrJ6nh5R49x2Cemx3vfW+9++/jGExzbA2Ph16z0Jzt8K6WMLVaR7OsdWt/Cx8RKi4j8KMbTfRLi+hF9faRuPZk0ajTymbnLtUMoY7sFv55Rf3kmo1gJGOBcFxNMdl2RLKTmvceVtNRJTguUsZWIGUqvlb3P7SnubSdWo8LY6O0vaFK3SnLfx7m0K/aMlFNWJt9dPsSfp1ls4enlRV6AD2kd5W5LTC2dvmq9e4eUk0sbS2VvT0lDeXHPqaktuwiIm2aYiIgCCIiAYxh1DFsozHc21mSIgCIiAIiIB/9k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55575" y="-609600"/>
            <a:ext cx="676275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bcfolk.webng.com/violin0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981200"/>
            <a:ext cx="2026596" cy="3810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52800" y="57912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Medieval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0" y="5867400"/>
            <a:ext cx="1066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Modern 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1295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Originated from the Rebec and Fiddle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 to the Cello</a:t>
            </a:r>
            <a:endParaRPr lang="en-US" dirty="0"/>
          </a:p>
        </p:txBody>
      </p:sp>
      <p:pic>
        <p:nvPicPr>
          <p:cNvPr id="3074" name="Picture 2" descr="http://vdgsa.org/img/viol3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00" y="-1760538"/>
            <a:ext cx="685800" cy="11811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371600" y="14478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viol is a bowed string instrument. Like the cello, the viol, or viola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is played between the legs (hence the name 'viola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gamba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', literally 'leg-viol'). While it is not a direct ancestor of the violin, there is some kinship between the two instrument families. </a:t>
            </a:r>
          </a:p>
        </p:txBody>
      </p:sp>
      <p:pic>
        <p:nvPicPr>
          <p:cNvPr id="3077" name="Picture 5" descr="http://vdgsa.org/img/viol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124200"/>
            <a:ext cx="1981200" cy="34106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9" name="Picture 7" descr="http://dalmationmusic.net/images/bas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2971801"/>
            <a:ext cx="1765300" cy="3810000"/>
          </a:xfrm>
          <a:prstGeom prst="rect">
            <a:avLst/>
          </a:prstGeom>
          <a:noFill/>
        </p:spPr>
      </p:pic>
      <p:pic>
        <p:nvPicPr>
          <p:cNvPr id="3081" name="Picture 9" descr="http://en.academic.ru/pictures/enwiki/67/Cello_front_sid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38600" y="2794854"/>
            <a:ext cx="2679700" cy="40631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Guitar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3716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The </a:t>
            </a:r>
            <a:r>
              <a:rPr lang="en-US" i="1" dirty="0" err="1" smtClean="0"/>
              <a:t>Gittern</a:t>
            </a:r>
            <a:r>
              <a:rPr lang="en-US" i="1" dirty="0" smtClean="0"/>
              <a:t> </a:t>
            </a:r>
            <a:r>
              <a:rPr lang="en-US" dirty="0" smtClean="0"/>
              <a:t>was the most similar instrument that pre-dated the modern day guitar. The flat body and neck were made from a single piece of Timber and normally had four single courses of strings.  The </a:t>
            </a:r>
            <a:r>
              <a:rPr lang="en-US" i="1" dirty="0" err="1" smtClean="0"/>
              <a:t>Gittern</a:t>
            </a:r>
            <a:r>
              <a:rPr lang="en-US" dirty="0" smtClean="0"/>
              <a:t> was replaced by the guitar in the mid-seventeenth century. </a:t>
            </a:r>
            <a:endParaRPr lang="en-US" dirty="0"/>
          </a:p>
        </p:txBody>
      </p:sp>
      <p:pic>
        <p:nvPicPr>
          <p:cNvPr id="4098" name="Picture 2" descr="http://www.mandolinluthier.com/images/gittern_modern_repro_by_J._Bisgoo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667000"/>
            <a:ext cx="990600" cy="3810000"/>
          </a:xfrm>
          <a:prstGeom prst="rect">
            <a:avLst/>
          </a:prstGeom>
          <a:noFill/>
        </p:spPr>
      </p:pic>
      <p:sp>
        <p:nvSpPr>
          <p:cNvPr id="4100" name="AutoShape 4" descr="data:image/jpg;base64,/9j/4AAQSkZJRgABAQAAAQABAAD/2wCEAAkGBhQSEBQUExIWFRQWFRcXFBcUFhQWFRUcFBcdGhYXFRQXHCYeHhojHBUVIS8gJicpLCwsFR4xNTAqNSYuLCoBCQoKDgwNGg8PGjQlHB8sNS0sLC0sKSwvKSkvLCk1KSowKSwsNS8pLCksNSkyLC0pKSkpLDQqLCkpLCwsLCosLP/AABEIAIYAOAMBIgACEQEDEQH/xAAcAAABBQEBAQAAAAAAAAAAAAAEAAMFBgcBAgj/xAA8EAACAAMFBQQHBwMFAAAAAAABAgADEQQFEiExBiJBUWETMoGxB0JxgpGh8BQjUmJjcsGS0eEVFrLS8f/EABoBAAIDAQEAAAAAAAAAAAAAAAQFAAIDAQb/xAApEQACAQMDAgUFAQAAAAAAAAAAAQIDBBEhMUESEyIyM1HwI2GRofEU/9oADAMBAAIRAxEAPwDODZm4H5R4MgjWCmvGvdQmOfZpj97dEbi/L5AxrB9lbKCLnsKuTudoMYXOctnB3Sc5jjDTL5U4iPUyzKJJJWXi3t4TgZmSmg+z1yFcw9MzThA0qzUsfOA6NvGVPqb1/o4jc4Kly+RrAMkVUV1jjBl0+UbC8PmWQNrCgIXi3GORCYY7NaXLGdIAmT2mmmi+fthhJRY1MSdls/CLk2C7slBSi4UNWr95g7MUVjvdoQvLI9IZvc9kiisl8RcHszKx0OdGeWMRHQsQOAEcnTaTZagVqTlWminjDN8S91clFDwbEdOIxHygOUV3UMKU32H8+cnLAaylPSh8Mv4guU/AwDczbpHI+f0YLmJx4iCRe9z1MsYMKPcmbWFEIByZVINs6wyiwRWikxZlSKZ8VqAyooOpoMxzrBV4y9z1deDEnQ9SIj7sas0seLHUV4HhEneGcs+0aSgo1I71Af7wPL1EMKfpSQBdbUcjmPL/ANiWIiDkvhmg9fPKJ4RuAy3BJgwmsKCHSohRwmTwohu9puGUeuUOyRUxHX3Nqyr4x0kVljN27rJw1OtOHPhEtbmBQ5g5j13Y94cxSGLruK0N96smZ2SiuPCwWg1Iamfu1iTNlmTdxQxZiFUEzQCTSmb0X45QLOS6lrsMaUZdt6blYm6xO2d8Sg8xAt7bNWmzjFNkOqjVsmQe10JA8THbqmVSnI+f0Y3jJS1TAqkHHdBphR0wouYjdnyWsWP0ebJJaGe2T1DqHKSEYVX7vJnYHI72QGlVJ5UrFpm4JbHkp8ov/ojvATLtVPXlTHVh+9jMU+OMj3DAl3JqnoMLGCdTLLLfcutlnj9J+vq+w+UZnc6AWiSaAUmodFHrD9IH5xe9qrxKSXQUzRi1eVCKZ86H6MZNKvplcEhAAQThLYhnqKNr4QvorMWNavmRujpqKZGoNeIOoI5RlO2lxJY7UrSxhlTwaKNEZKYgv5TiBA4VI0AjRLkvMzAQTUihDD1lbQ/54gjrGdema+B21mkqd6WrTH6doQFHwlk+IiWjaq4RS7gpUtSODQoZs71UGOQ5yefwAXtOrLw/iNIl/RZerS7yWSO5NRkcciil0bwwkexzFdtM2rdFHnGieibZXAhtswb0wFZIPBT3n94ig6A/ige6klTeRhaRbmsFn2qu/GGJrhZcLHXCQaqfiR/TTjFCsuypxHGVC8wScui0B+NI1xoGkWCUDUS0rX8K9ekJ4VHFYQ5lFNkZs9ZCql6YQyqqDkqig/gdaV4iMQ26nO95WozMmE5lA5Km6nhgC/GPoiaKxnPpU2N7VDa5Q+8QDtgPXRR3/wByDXmo/Lnra1FGp4uTG4g5Q04KbcdoxSV5jdPh/ikKI/Z6bRmXmKjw1+ukKHQgmsSH7nu37VaZMitO1mAMRqFGbnwUGPoORKCqqqKKoCqBoAooAOgAA8IwzYacEvKSxy7yj3lI/mNzR+MKr2WZJDqzjiLZFT9q7Kpo09QRWuUzKmuYWkNrtfZs99z+2TPf/ihjz/tGyiYJok/eBsQftJ2IMDUMN/Ig55RJdj+pOPtnz/8AvAqdPnP6Cn18EHavSHZEJBMyoNCOyZTl+VqMPECLCV1Bz8jz8IBNw2YsWNnlMxNSzy0dyebO4LE9SYOrFJ9L8pZZ5MHv+6hY7weWvcDVT9kwVUeANPdhRKek+aGvA01WWgPtzbyYQoeUZ5ppv2Eden9R4KWbUwcMpoVIKnkRmI3jY/ayXbJAZGAdQO1l+sh45cVPBv5qIwvANIcsVkmo3ay3aWR3WQlW60Izile3VVY5NqVz23rsfRhmg8Y9UjEbPt/eUsULrMFaVmSlJPvLQnxMFTfSbeKmhEjFyEsnX39YXOxq/YO/10vc2GbM6xBbU7XyrDKxTGq5B7OUDvueGXBebHL2nKMsvDb28nBBm9nXhKloh/qpiHxiCa6J00NNmMzOeLkszdSTnSNadjLPjf4M53sEvCNXje0yfNabMO87FjTTPgOkKJD/AE5QqtTIj4HiD41jsMulLQA72dSUsdwouZzpB6Wca/DkPZChRoBN53OrZxiGX0YDu6UCC51Yk/OFCjhOAkSBWphWiXUAczn4R2FHUcY0bKO7wOnQgf2HyEKFCiHT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09600"/>
            <a:ext cx="53340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g;base64,/9j/4AAQSkZJRgABAQAAAQABAAD/2wCEAAkGBhQSEBQUExIWFRQWFRcXFBcUFhQWFRUcFBcdGhYXFRQXHCYeHhojHBUVIS8gJicpLCwsFR4xNTAqNSYuLCoBCQoKDgwNGg8PGjQlHB8sNS0sLC0sKSwvKSkvLCk1KSowKSwsNS8pLCksNSkyLC0pKSkpLDQqLCkpLCwsLCosLP/AABEIAIYAOAMBIgACEQEDEQH/xAAcAAABBQEBAQAAAAAAAAAAAAAEAAMFBgcBAgj/xAA8EAACAAMFBQQHBwMFAAAAAAABAgADEQQFEiExBiJBUWETMoGxB0JxgpGh8BQjUmJjcsGS0eEVFrLS8f/EABoBAAIDAQEAAAAAAAAAAAAAAAQFAAIDAQb/xAApEQACAQMDAgUFAQAAAAAAAAAAAQIDBBEhMUESEyIyM1HwI2GRofEU/9oADAMBAAIRAxEAPwDODZm4H5R4MgjWCmvGvdQmOfZpj97dEbi/L5AxrB9lbKCLnsKuTudoMYXOctnB3Sc5jjDTL5U4iPUyzKJJJWXi3t4TgZmSmg+z1yFcw9MzThA0qzUsfOA6NvGVPqb1/o4jc4Kly+RrAMkVUV1jjBl0+UbC8PmWQNrCgIXi3GORCYY7NaXLGdIAmT2mmmi+fthhJRY1MSdls/CLk2C7slBSi4UNWr95g7MUVjvdoQvLI9IZvc9kiisl8RcHszKx0OdGeWMRHQsQOAEcnTaTZagVqTlWminjDN8S91clFDwbEdOIxHygOUV3UMKU32H8+cnLAaylPSh8Mv4guU/AwDczbpHI+f0YLmJx4iCRe9z1MsYMKPcmbWFEIByZVINs6wyiwRWikxZlSKZ8VqAyooOpoMxzrBV4y9z1deDEnQ9SIj7sas0seLHUV4HhEneGcs+0aSgo1I71Af7wPL1EMKfpSQBdbUcjmPL/ANiWIiDkvhmg9fPKJ4RuAy3BJgwmsKCHSohRwmTwohu9puGUeuUOyRUxHX3Nqyr4x0kVljN27rJw1OtOHPhEtbmBQ5g5j13Y94cxSGLruK0N96smZ2SiuPCwWg1Iamfu1iTNlmTdxQxZiFUEzQCTSmb0X45QLOS6lrsMaUZdt6blYm6xO2d8Sg8xAt7bNWmzjFNkOqjVsmQe10JA8THbqmVSnI+f0Y3jJS1TAqkHHdBphR0wouYjdnyWsWP0ebJJaGe2T1DqHKSEYVX7vJnYHI72QGlVJ5UrFpm4JbHkp8ov/ojvATLtVPXlTHVh+9jMU+OMj3DAl3JqnoMLGCdTLLLfcutlnj9J+vq+w+UZnc6AWiSaAUmodFHrD9IH5xe9qrxKSXQUzRi1eVCKZ86H6MZNKvplcEhAAQThLYhnqKNr4QvorMWNavmRujpqKZGoNeIOoI5RlO2lxJY7UrSxhlTwaKNEZKYgv5TiBA4VI0AjRLkvMzAQTUihDD1lbQ/54gjrGdema+B21mkqd6WrTH6doQFHwlk+IiWjaq4RS7gpUtSODQoZs71UGOQ5yefwAXtOrLw/iNIl/RZerS7yWSO5NRkcciil0bwwkexzFdtM2rdFHnGieibZXAhtswb0wFZIPBT3n94ig6A/ige6klTeRhaRbmsFn2qu/GGJrhZcLHXCQaqfiR/TTjFCsuypxHGVC8wScui0B+NI1xoGkWCUDUS0rX8K9ekJ4VHFYQ5lFNkZs9ZCql6YQyqqDkqig/gdaV4iMQ26nO95WozMmE5lA5Km6nhgC/GPoiaKxnPpU2N7VDa5Q+8QDtgPXRR3/wByDXmo/Lnra1FGp4uTG4g5Q04KbcdoxSV5jdPh/ikKI/Z6bRmXmKjw1+ukKHQgmsSH7nu37VaZMitO1mAMRqFGbnwUGPoORKCqqqKKoCqBoAooAOgAA8IwzYacEvKSxy7yj3lI/mNzR+MKr2WZJDqzjiLZFT9q7Kpo09QRWuUzKmuYWkNrtfZs99z+2TPf/ihjz/tGyiYJok/eBsQftJ2IMDUMN/Ig55RJdj+pOPtnz/8AvAqdPnP6Cn18EHavSHZEJBMyoNCOyZTl+VqMPECLCV1Bz8jz8IBNw2YsWNnlMxNSzy0dyebO4LE9SYOrFJ9L8pZZ5MHv+6hY7weWvcDVT9kwVUeANPdhRKek+aGvA01WWgPtzbyYQoeUZ5ppv2Eden9R4KWbUwcMpoVIKnkRmI3jY/ayXbJAZGAdQO1l+sh45cVPBv5qIwvANIcsVkmo3ay3aWR3WQlW60Izile3VVY5NqVz23rsfRhmg8Y9UjEbPt/eUsULrMFaVmSlJPvLQnxMFTfSbeKmhEjFyEsnX39YXOxq/YO/10vc2GbM6xBbU7XyrDKxTGq5B7OUDvueGXBebHL2nKMsvDb28nBBm9nXhKloh/qpiHxiCa6J00NNmMzOeLkszdSTnSNadjLPjf4M53sEvCNXje0yfNabMO87FjTTPgOkKJD/AE5QqtTIj4HiD41jsMulLQA72dSUsdwouZzpB6Wca/DkPZChRoBN53OrZxiGX0YDu6UCC51Yk/OFCjhOAkSBWphWiXUAczn4R2FHUcY0bKO7wOnQgf2HyEKFCiHT/9k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609600"/>
            <a:ext cx="533400" cy="12763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www.instrumentgallery.keithhillharpsichords.com/images/modern%20%20guit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667000"/>
            <a:ext cx="1219200" cy="381362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95400" y="3657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Gittern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0" y="3733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Guitar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smtClean="0">
                <a:hlinkClick r:id="rId3"/>
              </a:rPr>
              <a:t>http://www.funkysonglyrics.com/Music-History/History-Of-The-String-Instruments.html</a:t>
            </a:r>
            <a:endParaRPr lang="en-US" sz="1600" dirty="0" smtClean="0"/>
          </a:p>
          <a:p>
            <a:r>
              <a:rPr lang="en-US" sz="1600" dirty="0" smtClean="0"/>
              <a:t>http://www.google.com/search?q=history+of+stringed+instruments&amp;sourceid=ie7&amp;rls=com.microsoft:en-us:IE-SearchBox&amp;ie=&amp;oe=&amp;rlz=1I7GGLR_en#q=history+of+stringed+instruments&amp;hl=en&amp;rls=com.microsoft:en-us:IE-SearchBox&amp;rlz=1I7GGLR_en&amp;prmd=iv&amp;tbs=tl:1&amp;tbo=u&amp;ei=aAzUTIq0LMH_lgeOvdSYBQ&amp;sa=X&amp;oi=timeline_result&amp;ct=title&amp;resnum=11&amp;ved=0CEMQ5wIwCg&amp;fp=10b14eaafe3b4c99</a:t>
            </a:r>
          </a:p>
          <a:p>
            <a:r>
              <a:rPr lang="en-US" sz="1600" dirty="0" smtClean="0">
                <a:hlinkClick r:id="rId4"/>
              </a:rPr>
              <a:t>http://www.oracle.com/splash/thinkquest/down.html</a:t>
            </a:r>
            <a:endParaRPr lang="en-US" sz="1600" dirty="0" smtClean="0"/>
          </a:p>
          <a:p>
            <a:r>
              <a:rPr lang="en-US" sz="1600" dirty="0" smtClean="0">
                <a:hlinkClick r:id="rId5"/>
              </a:rPr>
              <a:t>http://www.classicol.com/classical.cfm?music=instrumentInfo&amp;section=StringHistory&amp;title=String+Family+History</a:t>
            </a: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76</TotalTime>
  <Words>403</Words>
  <Application>Microsoft Office PowerPoint</Application>
  <PresentationFormat>On-screen Show (4:3)</PresentationFormat>
  <Paragraphs>31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History of Stringed Instruments</vt:lpstr>
      <vt:lpstr>So what is a stringed Instrument?</vt:lpstr>
      <vt:lpstr>The Harp</vt:lpstr>
      <vt:lpstr>Bowed Instruments </vt:lpstr>
      <vt:lpstr>Violin</vt:lpstr>
      <vt:lpstr>Viol to the Cello</vt:lpstr>
      <vt:lpstr>Guitar 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Stringed Instruments</dc:title>
  <dc:creator>Elizabeth</dc:creator>
  <cp:lastModifiedBy>mahesp</cp:lastModifiedBy>
  <cp:revision>7</cp:revision>
  <dcterms:created xsi:type="dcterms:W3CDTF">2010-11-05T14:06:34Z</dcterms:created>
  <dcterms:modified xsi:type="dcterms:W3CDTF">2010-11-10T13:08:13Z</dcterms:modified>
</cp:coreProperties>
</file>